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4FF3911-F0F9-2250-F260-D3E71A86319B}" v="1" dt="2024-01-24T17:19:08.818"/>
    <p1510:client id="{686C93A0-D9D3-5C48-890F-CBEF486EA24F}" v="8" dt="2024-01-24T17:21:15.328"/>
    <p1510:client id="{78EA7A1D-D7B1-F4CA-BD2C-C45545E15381}" v="2" dt="2024-01-24T17:21:06.5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a Wrisky" userId="S::annaw@ewald.com::4ed5cf5d-cee1-436f-b6a3-73a0a428290b" providerId="AD" clId="Web-{54FF3911-F0F9-2250-F260-D3E71A86319B}"/>
    <pc:docChg chg="addSld">
      <pc:chgData name="Anna Wrisky" userId="S::annaw@ewald.com::4ed5cf5d-cee1-436f-b6a3-73a0a428290b" providerId="AD" clId="Web-{54FF3911-F0F9-2250-F260-D3E71A86319B}" dt="2024-01-24T17:19:08.818" v="0"/>
      <pc:docMkLst>
        <pc:docMk/>
      </pc:docMkLst>
      <pc:sldChg chg="new">
        <pc:chgData name="Anna Wrisky" userId="S::annaw@ewald.com::4ed5cf5d-cee1-436f-b6a3-73a0a428290b" providerId="AD" clId="Web-{54FF3911-F0F9-2250-F260-D3E71A86319B}" dt="2024-01-24T17:19:08.818" v="0"/>
        <pc:sldMkLst>
          <pc:docMk/>
          <pc:sldMk cId="1863893592" sldId="257"/>
        </pc:sldMkLst>
      </pc:sldChg>
    </pc:docChg>
  </pc:docChgLst>
  <pc:docChgLst>
    <pc:chgData name="Anna Wrisky" userId="S::annaw@ewald.com::4ed5cf5d-cee1-436f-b6a3-73a0a428290b" providerId="AD" clId="Web-{78EA7A1D-D7B1-F4CA-BD2C-C45545E15381}"/>
    <pc:docChg chg="delSld">
      <pc:chgData name="Anna Wrisky" userId="S::annaw@ewald.com::4ed5cf5d-cee1-436f-b6a3-73a0a428290b" providerId="AD" clId="Web-{78EA7A1D-D7B1-F4CA-BD2C-C45545E15381}" dt="2024-01-24T17:21:06.555" v="0"/>
      <pc:docMkLst>
        <pc:docMk/>
      </pc:docMkLst>
      <pc:sldChg chg="del">
        <pc:chgData name="Anna Wrisky" userId="S::annaw@ewald.com::4ed5cf5d-cee1-436f-b6a3-73a0a428290b" providerId="AD" clId="Web-{78EA7A1D-D7B1-F4CA-BD2C-C45545E15381}" dt="2024-01-24T17:21:06.555" v="0"/>
        <pc:sldMkLst>
          <pc:docMk/>
          <pc:sldMk cId="1899975849" sldId="257"/>
        </pc:sldMkLst>
      </pc:sldChg>
    </pc:docChg>
  </pc:docChgLst>
  <pc:docChgLst>
    <pc:chgData name="Anna Wrisky" userId="4ed5cf5d-cee1-436f-b6a3-73a0a428290b" providerId="ADAL" clId="{686C93A0-D9D3-5C48-890F-CBEF486EA24F}"/>
    <pc:docChg chg="undo addSld delSld modMainMaster">
      <pc:chgData name="Anna Wrisky" userId="4ed5cf5d-cee1-436f-b6a3-73a0a428290b" providerId="ADAL" clId="{686C93A0-D9D3-5C48-890F-CBEF486EA24F}" dt="2024-01-24T17:21:15.328" v="3" actId="2696"/>
      <pc:docMkLst>
        <pc:docMk/>
      </pc:docMkLst>
      <pc:sldChg chg="add del">
        <pc:chgData name="Anna Wrisky" userId="4ed5cf5d-cee1-436f-b6a3-73a0a428290b" providerId="ADAL" clId="{686C93A0-D9D3-5C48-890F-CBEF486EA24F}" dt="2024-01-24T17:21:15.328" v="3" actId="2696"/>
        <pc:sldMkLst>
          <pc:docMk/>
          <pc:sldMk cId="4091168993" sldId="256"/>
        </pc:sldMkLst>
      </pc:sldChg>
      <pc:sldChg chg="del">
        <pc:chgData name="Anna Wrisky" userId="4ed5cf5d-cee1-436f-b6a3-73a0a428290b" providerId="ADAL" clId="{686C93A0-D9D3-5C48-890F-CBEF486EA24F}" dt="2024-01-24T17:20:30.979" v="1" actId="2696"/>
        <pc:sldMkLst>
          <pc:docMk/>
          <pc:sldMk cId="1863893592" sldId="257"/>
        </pc:sldMkLst>
      </pc:sldChg>
      <pc:sldMasterChg chg="addSp modSp">
        <pc:chgData name="Anna Wrisky" userId="4ed5cf5d-cee1-436f-b6a3-73a0a428290b" providerId="ADAL" clId="{686C93A0-D9D3-5C48-890F-CBEF486EA24F}" dt="2024-01-24T17:20:25.768" v="0"/>
        <pc:sldMasterMkLst>
          <pc:docMk/>
          <pc:sldMasterMk cId="2910945410" sldId="2147483648"/>
        </pc:sldMasterMkLst>
        <pc:picChg chg="add mod">
          <ac:chgData name="Anna Wrisky" userId="4ed5cf5d-cee1-436f-b6a3-73a0a428290b" providerId="ADAL" clId="{686C93A0-D9D3-5C48-890F-CBEF486EA24F}" dt="2024-01-24T17:20:25.768" v="0"/>
          <ac:picMkLst>
            <pc:docMk/>
            <pc:sldMasterMk cId="2910945410" sldId="2147483648"/>
            <ac:picMk id="7" creationId="{4C2F5A74-015A-88C8-4FD6-CB5CFADBE32F}"/>
          </ac:picMkLst>
        </pc:picChg>
      </pc:sldMasterChg>
    </pc:docChg>
  </pc:docChgLst>
  <pc:docChgLst>
    <pc:chgData clId="Web-{78EA7A1D-D7B1-F4CA-BD2C-C45545E15381}"/>
    <pc:docChg chg="addSld">
      <pc:chgData name="" userId="" providerId="" clId="Web-{78EA7A1D-D7B1-F4CA-BD2C-C45545E15381}" dt="2024-01-24T17:21:03.570" v="0"/>
      <pc:docMkLst>
        <pc:docMk/>
      </pc:docMkLst>
      <pc:sldChg chg="new">
        <pc:chgData name="" userId="" providerId="" clId="Web-{78EA7A1D-D7B1-F4CA-BD2C-C45545E15381}" dt="2024-01-24T17:21:03.570" v="0"/>
        <pc:sldMkLst>
          <pc:docMk/>
          <pc:sldMk cId="1899975849" sldId="25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5D5CB-2589-F814-173F-A7AA75DA4F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9BFD89-46E9-611C-C466-215C590889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04F8F-7405-DEA5-506B-6819AFD8E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0C16-4081-F746-881B-605060D9D1ED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120187-BBB1-A4BF-C971-DBAC9A1E4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7779D1-EDD8-9C1A-D783-C0936F4AE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9B7B4-96A2-8541-B00B-724F0CC1F9E9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purple frame with yellow border&#10;&#10;Description automatically generated">
            <a:extLst>
              <a:ext uri="{FF2B5EF4-FFF2-40B4-BE49-F238E27FC236}">
                <a16:creationId xmlns:a16="http://schemas.microsoft.com/office/drawing/2014/main" id="{F74EDA84-9BEE-A3F7-48FA-75684950CEA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6166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E3A390-8E6F-C279-77FB-A4911F97A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FADAAA-AD9A-AF24-A70B-C45C028578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06C987-695D-36A6-A52C-8FE51A980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0C16-4081-F746-881B-605060D9D1ED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8ACBD4-6808-E870-EBE9-D8B73C773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0BF479-4EC2-1336-50D2-C311A24A7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9B7B4-96A2-8541-B00B-724F0CC1F9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521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9D5014C-F71F-6935-9A56-148E5E63FE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1A12A1-42B4-61F8-4C09-35987BA6F4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8198BE-918B-A765-1287-32867B1ED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0C16-4081-F746-881B-605060D9D1ED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429908-3591-D1B2-BC70-3CF77F098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99458A-0FFD-E823-45CE-F6821EB11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9B7B4-96A2-8541-B00B-724F0CC1F9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972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834F4-7556-3921-C61D-595A1062E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76AF26-33A8-C6D0-C5E1-F0F9700D65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60E835-A07F-BBBC-3E46-81BBBBC870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0C16-4081-F746-881B-605060D9D1ED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7942C4-6743-60D0-987A-E43A0E3D9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AE1D9B-33FF-4546-07C9-0C084C0AF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9B7B4-96A2-8541-B00B-724F0CC1F9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04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750161-C681-8612-EDA1-10366C29E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F6AC92-0B03-FB48-0531-3CBDE91D1D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CAA976-4241-AF6E-3D21-36BC5C516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0C16-4081-F746-881B-605060D9D1ED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A5467-856A-0408-0883-EB88F7E13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0008BD-DAE2-9E88-01A2-A0AFA4AF4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9B7B4-96A2-8541-B00B-724F0CC1F9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325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D87D96-9492-1A91-B609-DF89F0454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84DDA3-EA23-E2DD-C32A-32664AB595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784D3A-B683-72B4-1DEE-E40E8C5E1F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F6D655-E5D7-9208-862C-746FCFB91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0C16-4081-F746-881B-605060D9D1ED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7CBDBF-1B2C-259B-7160-E5C955CA1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4CD725-1806-FD64-0FFE-5B391B09A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9B7B4-96A2-8541-B00B-724F0CC1F9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500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15E81-E21F-7FF0-1D33-4C7820FF0F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D920F0-57DA-6718-D10B-AF9F224E79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8C8F75-D1E6-F2B5-13CC-BFD39B30C9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CC65AE-5219-6836-95D5-B7DC9C9F88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0E33BBD-4D13-A19D-6A2F-7F245377AA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D48B22-92FF-A638-5778-7059FB919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0C16-4081-F746-881B-605060D9D1ED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E303D48-A550-5909-2C82-AC331B211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FCD6AA-4B00-EEF5-30F5-F3AD0691C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9B7B4-96A2-8541-B00B-724F0CC1F9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351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F9D50-87E0-1B8D-D0AB-F9DD367BA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434DCA1-17AC-A9C5-7112-C639C1C85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0C16-4081-F746-881B-605060D9D1ED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896D90-95F6-E962-A3CD-03061BCCC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D0FF49-1D24-F6DF-2A8A-69A0D4DB2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9B7B4-96A2-8541-B00B-724F0CC1F9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804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B06CD1-C87A-8E66-9593-222C768F5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0C16-4081-F746-881B-605060D9D1ED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DCE2507-2F1F-5155-983A-57516A5B7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2F9D43-20E8-D756-4491-AF0136CF1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9B7B4-96A2-8541-B00B-724F0CC1F9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02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B421D-D2DD-A397-D763-12F81A2045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BF23FA-DFD5-29E7-BFDD-AE78BCA089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4E068A-6AB0-60F8-2DC5-FB053461C0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EDC0DC-09AE-ED13-D2E9-44BEB70A1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0C16-4081-F746-881B-605060D9D1ED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DB0D80-767B-6CA8-2FFB-0FE3F17BD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FF8686-9166-B6A6-DAF3-2E7BFDE9A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9B7B4-96A2-8541-B00B-724F0CC1F9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781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BD52D-D40C-9DE4-B16B-6FA0F133ED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F3D76E5-B154-2B70-A1F3-883530F02E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9DEA3D-E8D5-2D54-7D15-FD9B5F78BA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F26C3E-FD66-751F-2625-DB1957E8F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0C16-4081-F746-881B-605060D9D1ED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EEFB62-4182-C609-319B-ED658C721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309A09-9D9E-8454-A087-CFAA95CA5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9B7B4-96A2-8541-B00B-724F0CC1F9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019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4BF0C22-67C4-C3C3-EE45-F21B8B6ACC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EB8BA9-88E6-A8ED-770D-B7AB20FFAD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B62DE7-D5C0-F22D-50F6-248BD317EF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E50C16-4081-F746-881B-605060D9D1ED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274EF3-AC03-8EBD-AFDD-9BB3D3297C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D3CCA-55E5-7DCF-9B0C-8018B92D6A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59B7B4-96A2-8541-B00B-724F0CC1F9E9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A purple frame with yellow border&#10;&#10;Description automatically generated">
            <a:extLst>
              <a:ext uri="{FF2B5EF4-FFF2-40B4-BE49-F238E27FC236}">
                <a16:creationId xmlns:a16="http://schemas.microsoft.com/office/drawing/2014/main" id="{4C2F5A74-015A-88C8-4FD6-CB5CFADBE32F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0945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3A4942-D87D-263A-D9B2-104323C5B83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A08864-52E8-485B-2964-FBCA0551EB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168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c54db2c-4dae-429a-8be3-936b2e000466">
      <Terms xmlns="http://schemas.microsoft.com/office/infopath/2007/PartnerControls"/>
    </lcf76f155ced4ddcb4097134ff3c332f>
    <TaxCatchAll xmlns="7131e1ed-1896-4b16-ab76-5917ab3da7f6" xsi:nil="true"/>
    <SharedWithUsers xmlns="7131e1ed-1896-4b16-ab76-5917ab3da7f6">
      <UserInfo>
        <DisplayName>Peter Black</DisplayName>
        <AccountId>37</AccountId>
        <AccountType/>
      </UserInfo>
      <UserInfo>
        <DisplayName>Grace Aughey</DisplayName>
        <AccountId>30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94A557A9B194B47AA2EABD9EEB6BDC1" ma:contentTypeVersion="15" ma:contentTypeDescription="Create a new document." ma:contentTypeScope="" ma:versionID="f19687d383d8bc370e8796d084604417">
  <xsd:schema xmlns:xsd="http://www.w3.org/2001/XMLSchema" xmlns:xs="http://www.w3.org/2001/XMLSchema" xmlns:p="http://schemas.microsoft.com/office/2006/metadata/properties" xmlns:ns2="7131e1ed-1896-4b16-ab76-5917ab3da7f6" xmlns:ns3="ac54db2c-4dae-429a-8be3-936b2e000466" targetNamespace="http://schemas.microsoft.com/office/2006/metadata/properties" ma:root="true" ma:fieldsID="281af050e3607c4f97c70129f1e7dcfc" ns2:_="" ns3:_="">
    <xsd:import namespace="7131e1ed-1896-4b16-ab76-5917ab3da7f6"/>
    <xsd:import namespace="ac54db2c-4dae-429a-8be3-936b2e00046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lcf76f155ced4ddcb4097134ff3c332f" minOccurs="0"/>
                <xsd:element ref="ns2:TaxCatchAll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31e1ed-1896-4b16-ab76-5917ab3da7f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3f1e13ca-b613-42a0-b0c1-652690c6ba7f}" ma:internalName="TaxCatchAll" ma:showField="CatchAllData" ma:web="7131e1ed-1896-4b16-ab76-5917ab3da7f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54db2c-4dae-429a-8be3-936b2e00046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07d20d11-fd8d-4aa2-b45d-d5c4dbeec60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5DE412-0118-4553-8314-583430512FD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CE2AA3E-F7CC-438A-93D6-E9C4714D3C42}">
  <ds:schemaRefs>
    <ds:schemaRef ds:uri="7131e1ed-1896-4b16-ab76-5917ab3da7f6"/>
    <ds:schemaRef ds:uri="ac54db2c-4dae-429a-8be3-936b2e000466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B9E9C2CA-0BA4-4AC1-9A47-0D00E8788162}">
  <ds:schemaRefs>
    <ds:schemaRef ds:uri="7131e1ed-1896-4b16-ab76-5917ab3da7f6"/>
    <ds:schemaRef ds:uri="ac54db2c-4dae-429a-8be3-936b2e00046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Anna Wrisky</dc:creator>
  <cp:revision>1</cp:revision>
  <dcterms:created xsi:type="dcterms:W3CDTF">2024-01-22T20:53:58Z</dcterms:created>
  <dcterms:modified xsi:type="dcterms:W3CDTF">2024-01-24T17:21:17Z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0x010100B94A557A9B194B47AA2EABD9EEB6BDC1</vt:lpwstr>
  </property>
  <property fmtid="{D5CDD505-2E9C-101B-9397-08002B2CF9AE}" pid="3" name="MediaServiceImageTags">
    <vt:lpwstr/>
  </property>
</Properties>
</file>